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61" r:id="rId3"/>
    <p:sldId id="258" r:id="rId4"/>
    <p:sldId id="268" r:id="rId5"/>
    <p:sldId id="267" r:id="rId6"/>
    <p:sldId id="263" r:id="rId7"/>
    <p:sldId id="271" r:id="rId8"/>
    <p:sldId id="270" r:id="rId9"/>
    <p:sldId id="269" r:id="rId10"/>
    <p:sldId id="264" r:id="rId11"/>
    <p:sldId id="265" r:id="rId12"/>
    <p:sldId id="266" r:id="rId13"/>
    <p:sldId id="272" r:id="rId14"/>
    <p:sldId id="27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04">
          <p15:clr>
            <a:srgbClr val="A4A3A4"/>
          </p15:clr>
        </p15:guide>
        <p15:guide id="4" pos="373">
          <p15:clr>
            <a:srgbClr val="A4A3A4"/>
          </p15:clr>
        </p15:guide>
        <p15:guide id="5" pos="583">
          <p15:clr>
            <a:srgbClr val="A4A3A4"/>
          </p15:clr>
        </p15:guide>
        <p15:guide id="6" pos="4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9CDC"/>
    <a:srgbClr val="294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51"/>
  </p:normalViewPr>
  <p:slideViewPr>
    <p:cSldViewPr showGuides="1">
      <p:cViewPr varScale="1">
        <p:scale>
          <a:sx n="147" d="100"/>
          <a:sy n="147" d="100"/>
        </p:scale>
        <p:origin x="486" y="126"/>
      </p:cViewPr>
      <p:guideLst>
        <p:guide orient="horz" pos="1620"/>
        <p:guide pos="2880"/>
        <p:guide pos="204"/>
        <p:guide pos="373"/>
        <p:guide pos="583"/>
        <p:guide pos="476"/>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144" d="100"/>
          <a:sy n="144" d="100"/>
        </p:scale>
        <p:origin x="588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6DB372-FA79-449F-8DB6-B85C26683502}" type="datetimeFigureOut">
              <a:rPr lang="en-GB" smtClean="0"/>
              <a:t>07/10/2024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A2AEF0-DFD2-4BE5-BEA3-2C5C61F5D812}" type="slidenum">
              <a:rPr lang="en-GB" smtClean="0"/>
              <a:t>‹#›</a:t>
            </a:fld>
            <a:endParaRPr lang="en-GB"/>
          </a:p>
        </p:txBody>
      </p:sp>
    </p:spTree>
    <p:extLst>
      <p:ext uri="{BB962C8B-B14F-4D97-AF65-F5344CB8AC3E}">
        <p14:creationId xmlns:p14="http://schemas.microsoft.com/office/powerpoint/2010/main" val="124750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EE501-8ADF-4E70-B5C3-1CC582233863}" type="datetimeFigureOut">
              <a:rPr lang="en-GB" smtClean="0"/>
              <a:t>07/10/2024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4A06F-D0A9-4E2E-A4D0-A48642F3EB7E}" type="slidenum">
              <a:rPr lang="en-GB" smtClean="0"/>
              <a:t>‹#›</a:t>
            </a:fld>
            <a:endParaRPr lang="en-GB"/>
          </a:p>
        </p:txBody>
      </p:sp>
    </p:spTree>
    <p:extLst>
      <p:ext uri="{BB962C8B-B14F-4D97-AF65-F5344CB8AC3E}">
        <p14:creationId xmlns:p14="http://schemas.microsoft.com/office/powerpoint/2010/main" val="386515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92001" y="684000"/>
            <a:ext cx="7883999" cy="1080120"/>
          </a:xfrm>
        </p:spPr>
        <p:txBody>
          <a:bodyPr anchor="b">
            <a:normAutofit/>
          </a:bodyPr>
          <a:lstStyle>
            <a:lvl1pPr algn="l">
              <a:lnSpc>
                <a:spcPts val="4200"/>
              </a:lnSpc>
              <a:defRPr sz="4000" b="0" i="0">
                <a:solidFill>
                  <a:schemeClr val="tx2"/>
                </a:solidFill>
                <a:latin typeface="+mj-lt"/>
                <a:cs typeface="Proxima Nova Soft Bold"/>
              </a:defRPr>
            </a:lvl1pPr>
          </a:lstStyle>
          <a:p>
            <a:r>
              <a:rPr lang="en-US"/>
              <a:t>Click to edit Master title style</a:t>
            </a:r>
            <a:endParaRPr lang="en-GB" dirty="0"/>
          </a:p>
        </p:txBody>
      </p:sp>
      <p:sp>
        <p:nvSpPr>
          <p:cNvPr id="8" name="Text Placeholder 2"/>
          <p:cNvSpPr>
            <a:spLocks noGrp="1"/>
          </p:cNvSpPr>
          <p:nvPr>
            <p:ph type="body" idx="1" hasCustomPrompt="1"/>
          </p:nvPr>
        </p:nvSpPr>
        <p:spPr>
          <a:xfrm>
            <a:off x="868154" y="1804378"/>
            <a:ext cx="4842048" cy="504055"/>
          </a:xfrm>
          <a:prstGeom prst="rect">
            <a:avLst/>
          </a:prstGeom>
        </p:spPr>
        <p:txBody>
          <a:bodyPr lIns="0"/>
          <a:lstStyle>
            <a:lvl1pPr marL="0" indent="0">
              <a:lnSpc>
                <a:spcPts val="1800"/>
              </a:lnSpc>
              <a:buNone/>
              <a:defRPr sz="1500" b="0" i="0">
                <a:solidFill>
                  <a:schemeClr val="bg2"/>
                </a:solidFill>
                <a:latin typeface="+mn-lt"/>
                <a:cs typeface="Proxima Nova Soft Regular"/>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 Edit Master text styles    </a:t>
            </a:r>
          </a:p>
        </p:txBody>
      </p:sp>
    </p:spTree>
    <p:extLst>
      <p:ext uri="{BB962C8B-B14F-4D97-AF65-F5344CB8AC3E}">
        <p14:creationId xmlns:p14="http://schemas.microsoft.com/office/powerpoint/2010/main" val="1774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08456" cy="720000"/>
          </a:xfrm>
        </p:spPr>
        <p:txBody>
          <a:bodyPr lIns="90000"/>
          <a:lstStyle>
            <a:lvl1pPr>
              <a:defRPr sz="2600">
                <a:solidFill>
                  <a:srgbClr val="034EA2"/>
                </a:solidFill>
              </a:defRPr>
            </a:lvl1pPr>
          </a:lstStyle>
          <a:p>
            <a:r>
              <a:rPr lang="en-US"/>
              <a:t>Click to edit Master title style</a:t>
            </a:r>
            <a:endParaRPr lang="en-GB" dirty="0"/>
          </a:p>
        </p:txBody>
      </p:sp>
      <p:sp>
        <p:nvSpPr>
          <p:cNvPr id="8" name="Footer Placeholder 7"/>
          <p:cNvSpPr>
            <a:spLocks noGrp="1"/>
          </p:cNvSpPr>
          <p:nvPr>
            <p:ph type="ftr" sz="quarter" idx="10"/>
          </p:nvPr>
        </p:nvSpPr>
        <p:spPr/>
        <p:txBody>
          <a:bodyPr/>
          <a:lstStyle/>
          <a:p>
            <a:pPr>
              <a:defRPr/>
            </a:pPr>
            <a:endParaRPr lang="en-GB" altLang="en-US" dirty="0"/>
          </a:p>
        </p:txBody>
      </p:sp>
      <p:sp>
        <p:nvSpPr>
          <p:cNvPr id="9" name="Slide Number Placeholder 8"/>
          <p:cNvSpPr>
            <a:spLocks noGrp="1"/>
          </p:cNvSpPr>
          <p:nvPr>
            <p:ph type="sldNum" sz="quarter" idx="11"/>
          </p:nvPr>
        </p:nvSpPr>
        <p:spPr/>
        <p:txBody>
          <a:bodyPr/>
          <a:lstStyle/>
          <a:p>
            <a:fld id="{E68B66A6-FD11-43D4-B666-F3E94C391CA6}" type="slidenum">
              <a:rPr lang="en-GB" smtClean="0"/>
              <a:pPr/>
              <a:t>‹#›</a:t>
            </a:fld>
            <a:endParaRPr lang="en-GB" dirty="0"/>
          </a:p>
        </p:txBody>
      </p:sp>
      <p:sp>
        <p:nvSpPr>
          <p:cNvPr id="7" name="Text Placeholder 12">
            <a:extLst>
              <a:ext uri="{FF2B5EF4-FFF2-40B4-BE49-F238E27FC236}">
                <a16:creationId xmlns:a16="http://schemas.microsoft.com/office/drawing/2014/main" id="{944CA9B3-D650-ED4C-86E7-46101AD1335B}"/>
              </a:ext>
            </a:extLst>
          </p:cNvPr>
          <p:cNvSpPr>
            <a:spLocks noGrp="1"/>
          </p:cNvSpPr>
          <p:nvPr>
            <p:ph idx="1"/>
          </p:nvPr>
        </p:nvSpPr>
        <p:spPr>
          <a:xfrm>
            <a:off x="467544" y="1548000"/>
            <a:ext cx="8208912" cy="2967966"/>
          </a:xfrm>
          <a:prstGeom prst="rect">
            <a:avLst/>
          </a:prstGeom>
        </p:spPr>
        <p:txBody>
          <a:bodyPr vert="horz" lIns="91440" tIns="45720" rIns="91440" bIns="45720" rtlCol="0">
            <a:noAutofit/>
          </a:bodyPr>
          <a:lstStyle>
            <a:lvl1pPr>
              <a:lnSpc>
                <a:spcPts val="2000"/>
              </a:lnSpc>
              <a:spcBef>
                <a:spcPts val="600"/>
              </a:spcBef>
              <a:buClr>
                <a:schemeClr val="bg2"/>
              </a:buClr>
              <a:defRPr>
                <a:solidFill>
                  <a:schemeClr val="tx1"/>
                </a:solidFill>
              </a:defRPr>
            </a:lvl1pPr>
            <a:lvl2pPr>
              <a:lnSpc>
                <a:spcPts val="1800"/>
              </a:lnSpc>
              <a:spcBef>
                <a:spcPts val="600"/>
              </a:spcBef>
              <a:buClr>
                <a:schemeClr val="bg2"/>
              </a:buClr>
              <a:defRPr>
                <a:solidFill>
                  <a:schemeClr val="tx1"/>
                </a:solidFill>
              </a:defRPr>
            </a:lvl2pPr>
            <a:lvl3pPr>
              <a:lnSpc>
                <a:spcPts val="1800"/>
              </a:lnSpc>
              <a:spcBef>
                <a:spcPts val="600"/>
              </a:spcBef>
              <a:buClr>
                <a:schemeClr val="bg2"/>
              </a:buClr>
              <a:defRPr>
                <a:solidFill>
                  <a:schemeClr val="tx1"/>
                </a:solidFill>
              </a:defRPr>
            </a:lvl3pPr>
            <a:lvl4pPr>
              <a:lnSpc>
                <a:spcPts val="1800"/>
              </a:lnSpc>
              <a:spcBef>
                <a:spcPts val="600"/>
              </a:spcBef>
              <a:buClr>
                <a:schemeClr val="bg2"/>
              </a:buClr>
              <a:defRPr>
                <a:solidFill>
                  <a:schemeClr val="tx1"/>
                </a:solidFill>
              </a:defRPr>
            </a:lvl4pPr>
            <a:lvl5pPr>
              <a:lnSpc>
                <a:spcPts val="1800"/>
              </a:lnSpc>
              <a:spcBef>
                <a:spcPts val="600"/>
              </a:spcBef>
              <a:buClr>
                <a:schemeClr val="bg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6497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08000" cy="720000"/>
          </a:xfrm>
        </p:spPr>
        <p:txBody>
          <a:bodyPr/>
          <a:lstStyle>
            <a:lvl1pPr>
              <a:defRPr>
                <a:solidFill>
                  <a:schemeClr val="tx2"/>
                </a:solidFill>
              </a:defRPr>
            </a:lvl1pPr>
          </a:lstStyle>
          <a:p>
            <a:r>
              <a:rPr lang="en-US"/>
              <a:t>Click to edit Master title style</a:t>
            </a:r>
            <a:endParaRPr lang="en-GB" dirty="0"/>
          </a:p>
        </p:txBody>
      </p:sp>
      <p:sp>
        <p:nvSpPr>
          <p:cNvPr id="3" name="Slide Number Placeholder 2"/>
          <p:cNvSpPr>
            <a:spLocks noGrp="1"/>
          </p:cNvSpPr>
          <p:nvPr>
            <p:ph type="sldNum" sz="quarter" idx="12"/>
          </p:nvPr>
        </p:nvSpPr>
        <p:spPr/>
        <p:txBody>
          <a:bodyPr/>
          <a:lstStyle/>
          <a:p>
            <a:fld id="{E68B66A6-FD11-43D4-B666-F3E94C391CA6}" type="slidenum">
              <a:rPr lang="en-GB" smtClean="0"/>
              <a:pPr/>
              <a:t>‹#›</a:t>
            </a:fld>
            <a:endParaRPr lang="en-GB" dirty="0"/>
          </a:p>
        </p:txBody>
      </p:sp>
      <p:sp>
        <p:nvSpPr>
          <p:cNvPr id="6" name="Footer Placeholder 5"/>
          <p:cNvSpPr>
            <a:spLocks noGrp="1"/>
          </p:cNvSpPr>
          <p:nvPr>
            <p:ph type="ftr" sz="quarter" idx="13"/>
          </p:nvPr>
        </p:nvSpPr>
        <p:spPr/>
        <p:txBody>
          <a:bodyPr/>
          <a:lstStyle/>
          <a:p>
            <a:pPr>
              <a:defRPr/>
            </a:pPr>
            <a:endParaRPr lang="en-GB" altLang="en-US" dirty="0"/>
          </a:p>
        </p:txBody>
      </p:sp>
      <p:sp>
        <p:nvSpPr>
          <p:cNvPr id="4" name="TextBox 3">
            <a:extLst>
              <a:ext uri="{FF2B5EF4-FFF2-40B4-BE49-F238E27FC236}">
                <a16:creationId xmlns:a16="http://schemas.microsoft.com/office/drawing/2014/main" id="{0662863E-BA66-1243-B3FA-8A19F98750FA}"/>
              </a:ext>
            </a:extLst>
          </p:cNvPr>
          <p:cNvSpPr txBox="1"/>
          <p:nvPr userDrawn="1"/>
        </p:nvSpPr>
        <p:spPr>
          <a:xfrm>
            <a:off x="4718538" y="397412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548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792000" y="684000"/>
            <a:ext cx="7812448" cy="1080000"/>
          </a:xfrm>
        </p:spPr>
        <p:txBody>
          <a:bodyPr anchor="b"/>
          <a:lstStyle>
            <a:lvl1pPr>
              <a:lnSpc>
                <a:spcPts val="3800"/>
              </a:lnSpc>
              <a:defRPr sz="3600">
                <a:solidFill>
                  <a:schemeClr val="tx2"/>
                </a:solidFill>
              </a:defRPr>
            </a:lvl1pPr>
          </a:lstStyle>
          <a:p>
            <a:r>
              <a:rPr lang="en-US"/>
              <a:t>Click to edit Master title style</a:t>
            </a:r>
            <a:endParaRPr lang="en-GB" dirty="0"/>
          </a:p>
        </p:txBody>
      </p:sp>
      <p:sp>
        <p:nvSpPr>
          <p:cNvPr id="7" name="Text Placeholder 2"/>
          <p:cNvSpPr>
            <a:spLocks noGrp="1"/>
          </p:cNvSpPr>
          <p:nvPr>
            <p:ph type="body" idx="1"/>
          </p:nvPr>
        </p:nvSpPr>
        <p:spPr>
          <a:xfrm>
            <a:off x="900000" y="1800000"/>
            <a:ext cx="7704448" cy="568800"/>
          </a:xfrm>
          <a:prstGeom prst="rect">
            <a:avLst/>
          </a:prstGeom>
        </p:spPr>
        <p:txBody>
          <a:bodyPr lIns="0"/>
          <a:lstStyle>
            <a:lvl1pPr marL="0" indent="0">
              <a:buNone/>
              <a:defRPr sz="1400">
                <a:solidFill>
                  <a:schemeClr val="bg2"/>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53894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slide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72560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_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396114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slide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26877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slide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13784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p:cNvSpPr>
            <a:spLocks noGrp="1"/>
          </p:cNvSpPr>
          <p:nvPr>
            <p:ph sz="half" idx="12"/>
          </p:nvPr>
        </p:nvSpPr>
        <p:spPr>
          <a:xfrm>
            <a:off x="468000" y="1548001"/>
            <a:ext cx="3888000" cy="2967966"/>
          </a:xfrm>
          <a:prstGeom prst="rect">
            <a:avLst/>
          </a:prstGeom>
        </p:spPr>
        <p:txBody>
          <a:bodyPr lIns="0"/>
          <a:lstStyle>
            <a:lvl1pPr marL="0" indent="0">
              <a:lnSpc>
                <a:spcPts val="2000"/>
              </a:lnSpc>
              <a:spcBef>
                <a:spcPts val="600"/>
              </a:spcBef>
              <a:buFontTx/>
              <a:buNone/>
              <a:defRPr sz="1800">
                <a:solidFill>
                  <a:schemeClr val="bg2"/>
                </a:solidFill>
              </a:defRPr>
            </a:lvl1pPr>
            <a:lvl2pPr marL="0" indent="0">
              <a:lnSpc>
                <a:spcPts val="2000"/>
              </a:lnSpc>
              <a:spcBef>
                <a:spcPts val="600"/>
              </a:spcBef>
              <a:buNone/>
              <a:defRPr sz="1800">
                <a:solidFill>
                  <a:schemeClr val="tx1"/>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a:t>Click to edit Master text styles</a:t>
            </a:r>
          </a:p>
          <a:p>
            <a:pPr lvl="1"/>
            <a:r>
              <a:rPr lang="en-US"/>
              <a:t>Second level</a:t>
            </a:r>
          </a:p>
        </p:txBody>
      </p:sp>
      <p:sp>
        <p:nvSpPr>
          <p:cNvPr id="9" name="Content Placeholder 2"/>
          <p:cNvSpPr>
            <a:spLocks noGrp="1"/>
          </p:cNvSpPr>
          <p:nvPr>
            <p:ph sz="half" idx="13"/>
          </p:nvPr>
        </p:nvSpPr>
        <p:spPr>
          <a:xfrm>
            <a:off x="4788024" y="1548001"/>
            <a:ext cx="3888000" cy="296796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7"/>
          <p:cNvSpPr>
            <a:spLocks noGrp="1" noChangeArrowheads="1"/>
          </p:cNvSpPr>
          <p:nvPr>
            <p:ph type="title"/>
          </p:nvPr>
        </p:nvSpPr>
        <p:spPr bwMode="auto">
          <a:xfrm>
            <a:off x="468000" y="468000"/>
            <a:ext cx="8208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xmlns="" val="1"/>
            </a:ext>
          </a:extLst>
        </p:spPr>
        <p:txBody>
          <a:bodyPr/>
          <a:lstStyle>
            <a:lvl1pPr>
              <a:defRPr>
                <a:solidFill>
                  <a:schemeClr val="tx2"/>
                </a:solidFill>
              </a:defRPr>
            </a:lvl1pPr>
          </a:lstStyle>
          <a:p>
            <a:pPr lvl="0"/>
            <a:r>
              <a:rPr lang="en-US"/>
              <a:t>Click to edit Master title style</a:t>
            </a:r>
            <a:endParaRPr lang="en-GB" dirty="0"/>
          </a:p>
        </p:txBody>
      </p:sp>
      <p:sp>
        <p:nvSpPr>
          <p:cNvPr id="2" name="Footer Placeholder 1"/>
          <p:cNvSpPr>
            <a:spLocks noGrp="1"/>
          </p:cNvSpPr>
          <p:nvPr>
            <p:ph type="ftr" sz="quarter" idx="14"/>
          </p:nvPr>
        </p:nvSpPr>
        <p:spPr/>
        <p:txBody>
          <a:bodyPr/>
          <a:lstStyle/>
          <a:p>
            <a:pPr>
              <a:defRPr/>
            </a:pPr>
            <a:endParaRPr lang="en-GB" altLang="en-US" dirty="0"/>
          </a:p>
        </p:txBody>
      </p:sp>
      <p:sp>
        <p:nvSpPr>
          <p:cNvPr id="3" name="Slide Number Placeholder 2"/>
          <p:cNvSpPr>
            <a:spLocks noGrp="1"/>
          </p:cNvSpPr>
          <p:nvPr>
            <p:ph type="sldNum" sz="quarter" idx="15"/>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71821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68000"/>
            <a:ext cx="8208912" cy="720000"/>
          </a:xfrm>
          <a:prstGeom prst="rect">
            <a:avLst/>
          </a:prstGeom>
        </p:spPr>
        <p:txBody>
          <a:bodyPr vert="horz" lIns="91440" tIns="45720" rIns="91440" bIns="45720" rtlCol="0" anchor="t" anchorCtr="0">
            <a:noAutofit/>
          </a:bodyPr>
          <a:lstStyle/>
          <a:p>
            <a:r>
              <a:rPr lang="en-US"/>
              <a:t>Click to edit Master title style</a:t>
            </a:r>
            <a:endParaRPr lang="en-GB" dirty="0"/>
          </a:p>
        </p:txBody>
      </p:sp>
      <p:sp>
        <p:nvSpPr>
          <p:cNvPr id="7" name="Rectangle 10"/>
          <p:cNvSpPr>
            <a:spLocks noGrp="1" noChangeArrowheads="1"/>
          </p:cNvSpPr>
          <p:nvPr>
            <p:ph type="ftr" sz="quarter" idx="3"/>
          </p:nvPr>
        </p:nvSpPr>
        <p:spPr bwMode="auto">
          <a:xfrm>
            <a:off x="915442" y="4803998"/>
            <a:ext cx="4520654" cy="271462"/>
          </a:xfrm>
          <a:prstGeom prst="rect">
            <a:avLst/>
          </a:prstGeom>
          <a:noFill/>
          <a:ln w="9525" algn="ctr">
            <a:noFill/>
            <a:miter lim="800000"/>
            <a:headEnd/>
            <a:tailEnd/>
          </a:ln>
          <a:effectLst/>
        </p:spPr>
        <p:txBody>
          <a:bodyPr vert="horz" wrap="square" lIns="0" tIns="45720" rIns="91440" bIns="45720" numCol="1" anchor="ctr" anchorCtr="0" compatLnSpc="1">
            <a:prstTxWarp prst="textNoShape">
              <a:avLst/>
            </a:prstTxWarp>
          </a:bodyPr>
          <a:lstStyle>
            <a:lvl1pPr>
              <a:defRPr sz="800" b="0" i="0">
                <a:solidFill>
                  <a:schemeClr val="tx1"/>
                </a:solidFill>
                <a:latin typeface="+mn-lt"/>
                <a:ea typeface="+mn-ea"/>
                <a:cs typeface="Proxima Nova Soft Regular"/>
              </a:defRPr>
            </a:lvl1pPr>
          </a:lstStyle>
          <a:p>
            <a:pPr>
              <a:defRPr/>
            </a:pPr>
            <a:endParaRPr lang="en-GB" altLang="en-US" dirty="0"/>
          </a:p>
        </p:txBody>
      </p:sp>
      <p:sp>
        <p:nvSpPr>
          <p:cNvPr id="12" name="Slide Number Placeholder 10"/>
          <p:cNvSpPr>
            <a:spLocks noGrp="1"/>
          </p:cNvSpPr>
          <p:nvPr>
            <p:ph type="sldNum" sz="quarter" idx="4"/>
          </p:nvPr>
        </p:nvSpPr>
        <p:spPr>
          <a:xfrm>
            <a:off x="467544" y="4803998"/>
            <a:ext cx="360040" cy="274637"/>
          </a:xfrm>
          <a:prstGeom prst="rect">
            <a:avLst/>
          </a:prstGeom>
        </p:spPr>
        <p:txBody>
          <a:bodyPr vert="horz" lIns="91440" tIns="45720" rIns="91440" bIns="45720" rtlCol="0" anchor="ctr"/>
          <a:lstStyle>
            <a:lvl1pPr algn="l">
              <a:defRPr lang="en-GB" sz="800" kern="1200" smtClean="0">
                <a:solidFill>
                  <a:schemeClr val="tx1"/>
                </a:solidFill>
                <a:latin typeface="+mn-lt"/>
                <a:ea typeface="+mn-ea"/>
                <a:cs typeface="+mn-cs"/>
              </a:defRPr>
            </a:lvl1pPr>
          </a:lstStyle>
          <a:p>
            <a:fld id="{E68B66A6-FD11-43D4-B666-F3E94C391CA6}" type="slidenum">
              <a:rPr lang="en-GB" smtClean="0"/>
              <a:pPr/>
              <a:t>‹#›</a:t>
            </a:fld>
            <a:endParaRPr lang="en-GB" dirty="0"/>
          </a:p>
        </p:txBody>
      </p:sp>
      <p:sp>
        <p:nvSpPr>
          <p:cNvPr id="13" name="Text Placeholder 12"/>
          <p:cNvSpPr>
            <a:spLocks noGrp="1"/>
          </p:cNvSpPr>
          <p:nvPr>
            <p:ph type="body" idx="1"/>
          </p:nvPr>
        </p:nvSpPr>
        <p:spPr>
          <a:xfrm>
            <a:off x="467544" y="1548000"/>
            <a:ext cx="8208912" cy="29679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98306343"/>
      </p:ext>
    </p:extLst>
  </p:cSld>
  <p:clrMap bg1="lt1" tx1="dk1" bg2="lt2" tx2="dk2" accent1="accent1" accent2="accent2" accent3="accent3" accent4="accent4" accent5="accent5" accent6="accent6" hlink="hlink" folHlink="folHlink"/>
  <p:sldLayoutIdLst>
    <p:sldLayoutId id="2147483671" r:id="rId1"/>
    <p:sldLayoutId id="2147483662" r:id="rId2"/>
    <p:sldLayoutId id="2147483663" r:id="rId3"/>
    <p:sldLayoutId id="2147483664" r:id="rId4"/>
    <p:sldLayoutId id="2147483665" r:id="rId5"/>
    <p:sldLayoutId id="2147483672" r:id="rId6"/>
    <p:sldLayoutId id="2147483673" r:id="rId7"/>
    <p:sldLayoutId id="2147483674" r:id="rId8"/>
    <p:sldLayoutId id="2147483670" r:id="rId9"/>
  </p:sldLayoutIdLst>
  <p:hf hdr="0" ftr="0" dt="0"/>
  <p:txStyles>
    <p:titleStyle>
      <a:lvl1pPr algn="l" defTabSz="914400" rtl="0" eaLnBrk="1" latinLnBrk="0" hangingPunct="1">
        <a:lnSpc>
          <a:spcPts val="3000"/>
        </a:lnSpc>
        <a:spcBef>
          <a:spcPct val="0"/>
        </a:spcBef>
        <a:buNone/>
        <a:defRPr lang="en-GB" sz="2500" kern="1200" dirty="0">
          <a:solidFill>
            <a:srgbClr val="0033A0"/>
          </a:solidFill>
          <a:latin typeface="+mj-lt"/>
          <a:ea typeface="+mj-ea"/>
          <a:cs typeface="+mj-cs"/>
        </a:defRPr>
      </a:lvl1pPr>
    </p:titleStyle>
    <p:bodyStyle>
      <a:lvl1pPr marL="266700" indent="-266700" algn="l" defTabSz="914400" rtl="0" eaLnBrk="1" latinLnBrk="0" hangingPunct="1">
        <a:lnSpc>
          <a:spcPts val="2000"/>
        </a:lnSpc>
        <a:spcBef>
          <a:spcPts val="600"/>
        </a:spcBef>
        <a:buClr>
          <a:schemeClr val="bg2"/>
        </a:buClr>
        <a:buFont typeface="Wingdings" panose="05000000000000000000" pitchFamily="2" charset="2"/>
        <a:buChar char="§"/>
        <a:tabLst/>
        <a:defRPr lang="en-US" sz="1800" kern="1200" dirty="0" smtClean="0">
          <a:solidFill>
            <a:schemeClr val="tx1"/>
          </a:solidFill>
          <a:latin typeface="+mn-lt"/>
          <a:ea typeface="+mn-ea"/>
          <a:cs typeface="+mn-cs"/>
        </a:defRPr>
      </a:lvl1pPr>
      <a:lvl2pPr marL="447675" indent="-180975" algn="l" defTabSz="914400" rtl="0" eaLnBrk="1" latinLnBrk="0" hangingPunct="1">
        <a:lnSpc>
          <a:spcPts val="1800"/>
        </a:lnSpc>
        <a:spcBef>
          <a:spcPts val="600"/>
        </a:spcBef>
        <a:buClr>
          <a:schemeClr val="bg2"/>
        </a:buClr>
        <a:buFont typeface="Wingdings" panose="05000000000000000000" pitchFamily="2" charset="2"/>
        <a:buChar char="§"/>
        <a:tabLst/>
        <a:defRPr lang="en-US" sz="1400" kern="1200" dirty="0" smtClean="0">
          <a:solidFill>
            <a:schemeClr val="tx1"/>
          </a:solidFill>
          <a:latin typeface="+mn-lt"/>
          <a:ea typeface="+mn-ea"/>
          <a:cs typeface="+mn-cs"/>
        </a:defRPr>
      </a:lvl2pPr>
      <a:lvl3pPr marL="622300" indent="-174625" algn="l" defTabSz="914400" rtl="0" eaLnBrk="1" latinLnBrk="0" hangingPunct="1">
        <a:lnSpc>
          <a:spcPts val="1800"/>
        </a:lnSpc>
        <a:spcBef>
          <a:spcPts val="600"/>
        </a:spcBef>
        <a:buClr>
          <a:schemeClr val="bg2"/>
        </a:buClr>
        <a:buFont typeface="Wingdings" panose="05000000000000000000" pitchFamily="2" charset="2"/>
        <a:buChar char="§"/>
        <a:tabLst/>
        <a:defRPr lang="en-US" sz="1200" kern="1200" dirty="0" smtClean="0">
          <a:solidFill>
            <a:schemeClr val="tx1"/>
          </a:solidFill>
          <a:latin typeface="+mn-lt"/>
          <a:ea typeface="+mn-ea"/>
          <a:cs typeface="+mn-cs"/>
        </a:defRPr>
      </a:lvl3pPr>
      <a:lvl4pPr marL="803275" indent="-180975" algn="l" defTabSz="914400" rtl="0" eaLnBrk="1" latinLnBrk="0" hangingPunct="1">
        <a:lnSpc>
          <a:spcPts val="1800"/>
        </a:lnSpc>
        <a:spcBef>
          <a:spcPts val="600"/>
        </a:spcBef>
        <a:buClr>
          <a:schemeClr val="bg2"/>
        </a:buClr>
        <a:buFont typeface="Arial" panose="020B0604020202020204" pitchFamily="34" charset="0"/>
        <a:buChar char="–"/>
        <a:tabLst/>
        <a:defRPr lang="en-GB" sz="1200" kern="1200" dirty="0">
          <a:solidFill>
            <a:schemeClr val="tx1"/>
          </a:solidFill>
          <a:latin typeface="+mn-lt"/>
          <a:ea typeface="+mn-ea"/>
          <a:cs typeface="+mn-cs"/>
        </a:defRPr>
      </a:lvl4pPr>
      <a:lvl5pPr marL="977900" indent="-174625" algn="l" defTabSz="914400" rtl="0" eaLnBrk="1" latinLnBrk="0" hangingPunct="1">
        <a:lnSpc>
          <a:spcPts val="1800"/>
        </a:lnSpc>
        <a:spcBef>
          <a:spcPts val="600"/>
        </a:spcBef>
        <a:buClr>
          <a:schemeClr val="bg2"/>
        </a:buClr>
        <a:buFont typeface="Arial" panose="020B0604020202020204" pitchFamily="34" charset="0"/>
        <a:buChar char="»"/>
        <a:tabLst/>
        <a:defRPr lang="en-GB" sz="12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outhernwater.co.uk/developer-port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8D4F-96B6-9364-96B3-F2641D2B085C}"/>
              </a:ext>
            </a:extLst>
          </p:cNvPr>
          <p:cNvSpPr>
            <a:spLocks noGrp="1"/>
          </p:cNvSpPr>
          <p:nvPr>
            <p:ph type="title"/>
          </p:nvPr>
        </p:nvSpPr>
        <p:spPr/>
        <p:txBody>
          <a:bodyPr wrap="square" tIns="36000">
            <a:normAutofit fontScale="90000"/>
          </a:bodyPr>
          <a:lstStyle/>
          <a:p>
            <a:pPr algn="ctr"/>
            <a:r>
              <a:rPr lang="en-GB" sz="4400" b="1" dirty="0">
                <a:latin typeface="Arial" panose="020B0604020202020204" pitchFamily="34" charset="0"/>
                <a:cs typeface="Arial" panose="020B0604020202020204" pitchFamily="34" charset="0"/>
              </a:rPr>
              <a:t>How to set up your </a:t>
            </a:r>
            <a:r>
              <a:rPr lang="en-GB" sz="4400" b="1" dirty="0" err="1">
                <a:latin typeface="Arial" panose="020B0604020202020204" pitchFamily="34" charset="0"/>
                <a:cs typeface="Arial" panose="020B0604020202020204" pitchFamily="34" charset="0"/>
              </a:rPr>
              <a:t>GetConnected</a:t>
            </a:r>
            <a:r>
              <a:rPr lang="en-GB" sz="4400" b="1" dirty="0">
                <a:latin typeface="Arial" panose="020B0604020202020204" pitchFamily="34" charset="0"/>
                <a:cs typeface="Arial" panose="020B0604020202020204" pitchFamily="34" charset="0"/>
              </a:rPr>
              <a:t> account</a:t>
            </a:r>
          </a:p>
        </p:txBody>
      </p:sp>
      <p:sp>
        <p:nvSpPr>
          <p:cNvPr id="3" name="Slide Number Placeholder 2">
            <a:extLst>
              <a:ext uri="{FF2B5EF4-FFF2-40B4-BE49-F238E27FC236}">
                <a16:creationId xmlns:a16="http://schemas.microsoft.com/office/drawing/2014/main" id="{0687356B-9897-1D5D-C3B0-D135B30BAA2C}"/>
              </a:ext>
            </a:extLst>
          </p:cNvPr>
          <p:cNvSpPr>
            <a:spLocks noGrp="1"/>
          </p:cNvSpPr>
          <p:nvPr>
            <p:ph type="sldNum" sz="quarter" idx="4294967295"/>
          </p:nvPr>
        </p:nvSpPr>
        <p:spPr>
          <a:xfrm>
            <a:off x="0" y="4803775"/>
            <a:ext cx="358775" cy="274638"/>
          </a:xfrm>
        </p:spPr>
        <p:txBody>
          <a:bodyPr/>
          <a:lstStyle/>
          <a:p>
            <a:fld id="{E68B66A6-FD11-43D4-B666-F3E94C391CA6}" type="slidenum">
              <a:rPr lang="en-GB" smtClean="0"/>
              <a:pPr/>
              <a:t>1</a:t>
            </a:fld>
            <a:endParaRPr lang="en-GB" dirty="0"/>
          </a:p>
        </p:txBody>
      </p:sp>
      <p:sp>
        <p:nvSpPr>
          <p:cNvPr id="6" name="Text Placeholder 2">
            <a:extLst>
              <a:ext uri="{FF2B5EF4-FFF2-40B4-BE49-F238E27FC236}">
                <a16:creationId xmlns:a16="http://schemas.microsoft.com/office/drawing/2014/main" id="{154A5A26-FE08-CEC5-AA13-83FC5C8DE797}"/>
              </a:ext>
            </a:extLst>
          </p:cNvPr>
          <p:cNvSpPr>
            <a:spLocks noGrp="1"/>
          </p:cNvSpPr>
          <p:nvPr>
            <p:ph type="body" idx="1"/>
          </p:nvPr>
        </p:nvSpPr>
        <p:spPr>
          <a:xfrm>
            <a:off x="2150976" y="1771093"/>
            <a:ext cx="4842048" cy="504055"/>
          </a:xfrm>
        </p:spPr>
        <p:txBody>
          <a:bodyPr/>
          <a:lstStyle/>
          <a:p>
            <a:pPr algn="ctr"/>
            <a:r>
              <a:rPr lang="en-GB" sz="2000" dirty="0"/>
              <a:t>Business Account Edition</a:t>
            </a:r>
          </a:p>
        </p:txBody>
      </p:sp>
    </p:spTree>
    <p:extLst>
      <p:ext uri="{BB962C8B-B14F-4D97-AF65-F5344CB8AC3E}">
        <p14:creationId xmlns:p14="http://schemas.microsoft.com/office/powerpoint/2010/main" val="249808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10</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startAt="9"/>
            </a:pPr>
            <a:r>
              <a:rPr lang="en-GB" dirty="0"/>
              <a:t>Fill out your address details</a:t>
            </a:r>
          </a:p>
        </p:txBody>
      </p:sp>
      <p:pic>
        <p:nvPicPr>
          <p:cNvPr id="7" name="Picture 6">
            <a:extLst>
              <a:ext uri="{FF2B5EF4-FFF2-40B4-BE49-F238E27FC236}">
                <a16:creationId xmlns:a16="http://schemas.microsoft.com/office/drawing/2014/main" id="{55F81953-F168-B4A5-29D2-B66C78E1E600}"/>
              </a:ext>
            </a:extLst>
          </p:cNvPr>
          <p:cNvPicPr>
            <a:picLocks noChangeAspect="1"/>
          </p:cNvPicPr>
          <p:nvPr/>
        </p:nvPicPr>
        <p:blipFill>
          <a:blip r:embed="rId2"/>
          <a:stretch>
            <a:fillRect/>
          </a:stretch>
        </p:blipFill>
        <p:spPr>
          <a:xfrm>
            <a:off x="479376" y="1441358"/>
            <a:ext cx="5753841" cy="2260784"/>
          </a:xfrm>
          <a:prstGeom prst="rect">
            <a:avLst/>
          </a:prstGeom>
          <a:ln>
            <a:solidFill>
              <a:schemeClr val="tx1">
                <a:lumMod val="50000"/>
              </a:schemeClr>
            </a:solidFill>
          </a:ln>
        </p:spPr>
      </p:pic>
    </p:spTree>
    <p:extLst>
      <p:ext uri="{BB962C8B-B14F-4D97-AF65-F5344CB8AC3E}">
        <p14:creationId xmlns:p14="http://schemas.microsoft.com/office/powerpoint/2010/main" val="115888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11</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startAt="10"/>
            </a:pPr>
            <a:r>
              <a:rPr lang="en-GB" dirty="0"/>
              <a:t>Choose a Username and Password to log into your account</a:t>
            </a:r>
          </a:p>
          <a:p>
            <a:pPr marL="342900" indent="-342900">
              <a:buFont typeface="+mj-lt"/>
              <a:buAutoNum type="arabicPeriod" startAt="10"/>
            </a:pPr>
            <a:endParaRPr lang="en-GB" dirty="0"/>
          </a:p>
          <a:p>
            <a:pPr marL="342900" indent="-342900">
              <a:buFont typeface="+mj-lt"/>
              <a:buAutoNum type="arabicPeriod" startAt="10"/>
            </a:pPr>
            <a:r>
              <a:rPr lang="en-GB" dirty="0"/>
              <a:t>Please </a:t>
            </a:r>
            <a:r>
              <a:rPr lang="en-GB" b="1" dirty="0"/>
              <a:t>do not </a:t>
            </a:r>
            <a:r>
              <a:rPr lang="en-GB" dirty="0"/>
              <a:t>use your email address as your Username</a:t>
            </a:r>
          </a:p>
        </p:txBody>
      </p:sp>
      <p:pic>
        <p:nvPicPr>
          <p:cNvPr id="6" name="Picture 5">
            <a:extLst>
              <a:ext uri="{FF2B5EF4-FFF2-40B4-BE49-F238E27FC236}">
                <a16:creationId xmlns:a16="http://schemas.microsoft.com/office/drawing/2014/main" id="{43AA8402-437E-7749-6164-F9D6800163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0542" y="1711334"/>
            <a:ext cx="5598439" cy="1720831"/>
          </a:xfrm>
          <a:prstGeom prst="rect">
            <a:avLst/>
          </a:prstGeom>
          <a:ln>
            <a:solidFill>
              <a:schemeClr val="tx1">
                <a:lumMod val="50000"/>
              </a:schemeClr>
            </a:solidFill>
          </a:ln>
        </p:spPr>
      </p:pic>
    </p:spTree>
    <p:extLst>
      <p:ext uri="{BB962C8B-B14F-4D97-AF65-F5344CB8AC3E}">
        <p14:creationId xmlns:p14="http://schemas.microsoft.com/office/powerpoint/2010/main" val="413291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12</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539552" y="1166285"/>
            <a:ext cx="8064896" cy="1071566"/>
          </a:xfrm>
        </p:spPr>
        <p:txBody>
          <a:bodyPr/>
          <a:lstStyle/>
          <a:p>
            <a:pPr marL="342900" indent="-342900">
              <a:buFont typeface="+mj-lt"/>
              <a:buAutoNum type="arabicPeriod" startAt="12"/>
            </a:pPr>
            <a:r>
              <a:rPr lang="en-GB" dirty="0"/>
              <a:t>All done! Our team will check your details and set up a business account for you. This usually takes 1 working day. </a:t>
            </a:r>
            <a:endParaRPr lang="en-GB" i="1" dirty="0"/>
          </a:p>
        </p:txBody>
      </p:sp>
      <p:pic>
        <p:nvPicPr>
          <p:cNvPr id="7" name="Picture 6">
            <a:extLst>
              <a:ext uri="{FF2B5EF4-FFF2-40B4-BE49-F238E27FC236}">
                <a16:creationId xmlns:a16="http://schemas.microsoft.com/office/drawing/2014/main" id="{2D5DCE71-D85F-8AA3-662E-4AF858103B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2952" y="2631466"/>
            <a:ext cx="7458096" cy="1452452"/>
          </a:xfrm>
          <a:prstGeom prst="rect">
            <a:avLst/>
          </a:prstGeom>
          <a:ln>
            <a:solidFill>
              <a:schemeClr val="tx1">
                <a:lumMod val="50000"/>
              </a:schemeClr>
            </a:solidFill>
          </a:ln>
        </p:spPr>
      </p:pic>
    </p:spTree>
    <p:extLst>
      <p:ext uri="{BB962C8B-B14F-4D97-AF65-F5344CB8AC3E}">
        <p14:creationId xmlns:p14="http://schemas.microsoft.com/office/powerpoint/2010/main" val="376185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13</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467544" y="3835928"/>
            <a:ext cx="8064896" cy="1071566"/>
          </a:xfrm>
        </p:spPr>
        <p:txBody>
          <a:bodyPr/>
          <a:lstStyle/>
          <a:p>
            <a:pPr marL="342900" indent="-342900">
              <a:buFont typeface="+mj-lt"/>
              <a:buAutoNum type="arabicPeriod" startAt="13"/>
            </a:pPr>
            <a:r>
              <a:rPr lang="en-GB" dirty="0"/>
              <a:t>Once your business account is setup, your admin will be able to manage user permissions in </a:t>
            </a:r>
            <a:r>
              <a:rPr lang="en-GB" dirty="0" err="1"/>
              <a:t>GetConnected</a:t>
            </a:r>
            <a:r>
              <a:rPr lang="en-GB" dirty="0"/>
              <a:t>.</a:t>
            </a:r>
            <a:endParaRPr lang="en-GB" i="1" dirty="0"/>
          </a:p>
        </p:txBody>
      </p:sp>
      <p:pic>
        <p:nvPicPr>
          <p:cNvPr id="7" name="Picture 6">
            <a:extLst>
              <a:ext uri="{FF2B5EF4-FFF2-40B4-BE49-F238E27FC236}">
                <a16:creationId xmlns:a16="http://schemas.microsoft.com/office/drawing/2014/main" id="{2D5DCE71-D85F-8AA3-662E-4AF858103B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3568" y="762667"/>
            <a:ext cx="7776864" cy="2950367"/>
          </a:xfrm>
          <a:prstGeom prst="rect">
            <a:avLst/>
          </a:prstGeom>
          <a:ln>
            <a:solidFill>
              <a:schemeClr val="tx1">
                <a:lumMod val="50000"/>
              </a:schemeClr>
            </a:solidFill>
          </a:ln>
        </p:spPr>
      </p:pic>
    </p:spTree>
    <p:extLst>
      <p:ext uri="{BB962C8B-B14F-4D97-AF65-F5344CB8AC3E}">
        <p14:creationId xmlns:p14="http://schemas.microsoft.com/office/powerpoint/2010/main" val="392515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14</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539552" y="3546719"/>
            <a:ext cx="8064896" cy="1071566"/>
          </a:xfrm>
        </p:spPr>
        <p:txBody>
          <a:bodyPr/>
          <a:lstStyle/>
          <a:p>
            <a:pPr marL="342900" indent="-342900">
              <a:buFont typeface="+mj-lt"/>
              <a:buAutoNum type="arabicPeriod" startAt="14"/>
            </a:pPr>
            <a:r>
              <a:rPr lang="en-GB" dirty="0"/>
              <a:t>All users that have access to your business account in </a:t>
            </a:r>
            <a:r>
              <a:rPr lang="en-GB" dirty="0" err="1"/>
              <a:t>GetConnected</a:t>
            </a:r>
            <a:r>
              <a:rPr lang="en-GB" dirty="0"/>
              <a:t> will be able to monitor application progress using </a:t>
            </a:r>
            <a:r>
              <a:rPr lang="en-GB" dirty="0" err="1"/>
              <a:t>GetConnected</a:t>
            </a:r>
            <a:r>
              <a:rPr lang="en-GB" dirty="0"/>
              <a:t> Dashboard.</a:t>
            </a:r>
            <a:endParaRPr lang="en-GB" i="1" dirty="0"/>
          </a:p>
        </p:txBody>
      </p:sp>
      <p:pic>
        <p:nvPicPr>
          <p:cNvPr id="7" name="Picture 6">
            <a:extLst>
              <a:ext uri="{FF2B5EF4-FFF2-40B4-BE49-F238E27FC236}">
                <a16:creationId xmlns:a16="http://schemas.microsoft.com/office/drawing/2014/main" id="{2D5DCE71-D85F-8AA3-662E-4AF858103B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3608" y="802218"/>
            <a:ext cx="6912768" cy="2560284"/>
          </a:xfrm>
          <a:prstGeom prst="rect">
            <a:avLst/>
          </a:prstGeom>
          <a:ln>
            <a:solidFill>
              <a:schemeClr val="tx1">
                <a:lumMod val="50000"/>
              </a:schemeClr>
            </a:solidFill>
          </a:ln>
        </p:spPr>
      </p:pic>
    </p:spTree>
    <p:extLst>
      <p:ext uri="{BB962C8B-B14F-4D97-AF65-F5344CB8AC3E}">
        <p14:creationId xmlns:p14="http://schemas.microsoft.com/office/powerpoint/2010/main" val="407797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F90A-EDED-2D55-95B6-9F78816980D1}"/>
              </a:ext>
            </a:extLst>
          </p:cNvPr>
          <p:cNvSpPr>
            <a:spLocks noGrp="1"/>
          </p:cNvSpPr>
          <p:nvPr>
            <p:ph type="title"/>
          </p:nvPr>
        </p:nvSpPr>
        <p:spPr/>
        <p:txBody>
          <a:bodyPr/>
          <a:lstStyle/>
          <a:p>
            <a:r>
              <a:rPr lang="en-GB" dirty="0"/>
              <a:t>Introduction</a:t>
            </a:r>
          </a:p>
        </p:txBody>
      </p:sp>
      <p:sp>
        <p:nvSpPr>
          <p:cNvPr id="3" name="Slide Number Placeholder 2">
            <a:extLst>
              <a:ext uri="{FF2B5EF4-FFF2-40B4-BE49-F238E27FC236}">
                <a16:creationId xmlns:a16="http://schemas.microsoft.com/office/drawing/2014/main" id="{4F101F86-23E2-3A71-143C-9A56AAB1DA21}"/>
              </a:ext>
            </a:extLst>
          </p:cNvPr>
          <p:cNvSpPr>
            <a:spLocks noGrp="1"/>
          </p:cNvSpPr>
          <p:nvPr>
            <p:ph type="sldNum" sz="quarter" idx="11"/>
          </p:nvPr>
        </p:nvSpPr>
        <p:spPr/>
        <p:txBody>
          <a:bodyPr/>
          <a:lstStyle/>
          <a:p>
            <a:fld id="{E68B66A6-FD11-43D4-B666-F3E94C391CA6}" type="slidenum">
              <a:rPr lang="en-GB" smtClean="0"/>
              <a:pPr/>
              <a:t>2</a:t>
            </a:fld>
            <a:endParaRPr lang="en-GB" dirty="0"/>
          </a:p>
        </p:txBody>
      </p:sp>
      <p:sp>
        <p:nvSpPr>
          <p:cNvPr id="4" name="Content Placeholder 3">
            <a:extLst>
              <a:ext uri="{FF2B5EF4-FFF2-40B4-BE49-F238E27FC236}">
                <a16:creationId xmlns:a16="http://schemas.microsoft.com/office/drawing/2014/main" id="{58437E1A-9084-2A93-5661-D59CD36F6CED}"/>
              </a:ext>
            </a:extLst>
          </p:cNvPr>
          <p:cNvSpPr>
            <a:spLocks noGrp="1"/>
          </p:cNvSpPr>
          <p:nvPr>
            <p:ph idx="1"/>
          </p:nvPr>
        </p:nvSpPr>
        <p:spPr>
          <a:xfrm>
            <a:off x="467544" y="1087766"/>
            <a:ext cx="8208912" cy="3428199"/>
          </a:xfrm>
        </p:spPr>
        <p:txBody>
          <a:bodyPr/>
          <a:lstStyle/>
          <a:p>
            <a:r>
              <a:rPr lang="en-GB" sz="1400" dirty="0"/>
              <a:t>This guide is designed for those in the property development and water services sectors, including Self-Lay Providers, New Appointment and Variation (NAVs) companies, property developers, and consultants. It will walk you through the process of setting up a Business account on our online portal.</a:t>
            </a:r>
          </a:p>
          <a:p>
            <a:r>
              <a:rPr lang="en-GB" sz="1400" dirty="0"/>
              <a:t>Choosing the Business option is ideal for companies or professionals working on large projects. To create a Business account, you’ll need to provide your company number from UK Companies House. Once set up, your account can be shared with colleagues or consultants working on your behalf, making it easier to collaborate on tasks like submitting applications, managing progress, and responding to queries.</a:t>
            </a:r>
          </a:p>
          <a:p>
            <a:r>
              <a:rPr lang="en-GB" sz="1400" dirty="0"/>
              <a:t>The primary purpose of setting up your account is to allow you to submit and manage applications for connecting to the water network, ensuring a smooth and efficient process.</a:t>
            </a:r>
          </a:p>
          <a:p>
            <a:r>
              <a:rPr lang="en-GB" sz="1400" dirty="0"/>
              <a:t>If you ever have any questions, you can reach us by phone on 0330 303 0119</a:t>
            </a:r>
          </a:p>
          <a:p>
            <a:endParaRPr lang="en-GB" sz="1400" dirty="0"/>
          </a:p>
        </p:txBody>
      </p:sp>
    </p:spTree>
    <p:extLst>
      <p:ext uri="{BB962C8B-B14F-4D97-AF65-F5344CB8AC3E}">
        <p14:creationId xmlns:p14="http://schemas.microsoft.com/office/powerpoint/2010/main" val="257511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3</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a:pPr>
            <a:r>
              <a:rPr lang="en-GB" dirty="0"/>
              <a:t>Visit the </a:t>
            </a:r>
            <a:r>
              <a:rPr lang="en-GB" dirty="0" err="1">
                <a:hlinkClick r:id="rId2"/>
              </a:rPr>
              <a:t>GetConnected</a:t>
            </a:r>
            <a:r>
              <a:rPr lang="en-GB" dirty="0">
                <a:hlinkClick r:id="rId2"/>
              </a:rPr>
              <a:t> page </a:t>
            </a:r>
            <a:r>
              <a:rPr lang="en-GB" dirty="0"/>
              <a:t>on our website</a:t>
            </a:r>
            <a:br>
              <a:rPr lang="en-GB" dirty="0"/>
            </a:br>
            <a:endParaRPr lang="en-GB" dirty="0"/>
          </a:p>
          <a:p>
            <a:pPr marL="342900" indent="-342900">
              <a:buFont typeface="+mj-lt"/>
              <a:buAutoNum type="arabicPeriod"/>
            </a:pPr>
            <a:r>
              <a:rPr lang="en-GB" dirty="0"/>
              <a:t>Select ‘</a:t>
            </a:r>
            <a:r>
              <a:rPr lang="en-GB" b="1" dirty="0"/>
              <a:t>Login</a:t>
            </a:r>
            <a:r>
              <a:rPr lang="en-GB" dirty="0"/>
              <a:t>’ if you are an existing customer or ‘</a:t>
            </a:r>
            <a:r>
              <a:rPr lang="en-GB" b="1" dirty="0"/>
              <a:t>Sign up</a:t>
            </a:r>
            <a:r>
              <a:rPr lang="en-GB" dirty="0"/>
              <a:t>’ to create your account</a:t>
            </a:r>
          </a:p>
        </p:txBody>
      </p:sp>
      <p:pic>
        <p:nvPicPr>
          <p:cNvPr id="6" name="Picture 5">
            <a:extLst>
              <a:ext uri="{FF2B5EF4-FFF2-40B4-BE49-F238E27FC236}">
                <a16:creationId xmlns:a16="http://schemas.microsoft.com/office/drawing/2014/main" id="{3663D55C-4BA9-8BEB-81A8-986B35F3EE67}"/>
              </a:ext>
            </a:extLst>
          </p:cNvPr>
          <p:cNvPicPr>
            <a:picLocks noChangeAspect="1"/>
          </p:cNvPicPr>
          <p:nvPr/>
        </p:nvPicPr>
        <p:blipFill>
          <a:blip r:embed="rId3"/>
          <a:srcRect t="19387"/>
          <a:stretch/>
        </p:blipFill>
        <p:spPr>
          <a:xfrm>
            <a:off x="460285" y="1074876"/>
            <a:ext cx="5488701" cy="2993748"/>
          </a:xfrm>
          <a:prstGeom prst="rect">
            <a:avLst/>
          </a:prstGeom>
          <a:ln>
            <a:solidFill>
              <a:schemeClr val="tx1"/>
            </a:solidFill>
          </a:ln>
        </p:spPr>
      </p:pic>
      <p:sp>
        <p:nvSpPr>
          <p:cNvPr id="7" name="Rectangle 6">
            <a:extLst>
              <a:ext uri="{FF2B5EF4-FFF2-40B4-BE49-F238E27FC236}">
                <a16:creationId xmlns:a16="http://schemas.microsoft.com/office/drawing/2014/main" id="{323458EC-C62A-A0B5-C88A-772E08FA85F6}"/>
              </a:ext>
            </a:extLst>
          </p:cNvPr>
          <p:cNvSpPr/>
          <p:nvPr/>
        </p:nvSpPr>
        <p:spPr>
          <a:xfrm>
            <a:off x="3347864" y="3435846"/>
            <a:ext cx="2232248" cy="50405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3D0811EC-A2CA-D48F-0091-F738E4B48892}"/>
              </a:ext>
            </a:extLst>
          </p:cNvPr>
          <p:cNvCxnSpPr/>
          <p:nvPr/>
        </p:nvCxnSpPr>
        <p:spPr>
          <a:xfrm flipH="1">
            <a:off x="5652120" y="2571750"/>
            <a:ext cx="936104" cy="100811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0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4</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startAt="3"/>
            </a:pPr>
            <a:r>
              <a:rPr lang="en-GB" dirty="0"/>
              <a:t>Register your account under Individual or Business according to how you’ll use it</a:t>
            </a:r>
            <a:br>
              <a:rPr lang="en-GB" dirty="0"/>
            </a:br>
            <a:endParaRPr lang="en-GB" dirty="0"/>
          </a:p>
          <a:p>
            <a:pPr marL="342900" indent="-342900">
              <a:buFont typeface="+mj-lt"/>
              <a:buAutoNum type="arabicPeriod" startAt="3"/>
            </a:pPr>
            <a:r>
              <a:rPr lang="en-GB" dirty="0"/>
              <a:t>Please go to the next slide to read more</a:t>
            </a:r>
          </a:p>
        </p:txBody>
      </p:sp>
      <p:pic>
        <p:nvPicPr>
          <p:cNvPr id="6" name="Picture 5">
            <a:extLst>
              <a:ext uri="{FF2B5EF4-FFF2-40B4-BE49-F238E27FC236}">
                <a16:creationId xmlns:a16="http://schemas.microsoft.com/office/drawing/2014/main" id="{2C09F80F-7C4A-549B-BC77-B8EED742C9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826" y="1395269"/>
            <a:ext cx="5394969" cy="2352962"/>
          </a:xfrm>
          <a:prstGeom prst="rect">
            <a:avLst/>
          </a:prstGeom>
          <a:ln>
            <a:solidFill>
              <a:schemeClr val="tx1">
                <a:lumMod val="50000"/>
              </a:schemeClr>
            </a:solidFill>
          </a:ln>
        </p:spPr>
      </p:pic>
      <p:cxnSp>
        <p:nvCxnSpPr>
          <p:cNvPr id="7" name="Straight Arrow Connector 6">
            <a:extLst>
              <a:ext uri="{FF2B5EF4-FFF2-40B4-BE49-F238E27FC236}">
                <a16:creationId xmlns:a16="http://schemas.microsoft.com/office/drawing/2014/main" id="{0075690F-B308-CC83-9844-8668FF341C39}"/>
              </a:ext>
            </a:extLst>
          </p:cNvPr>
          <p:cNvCxnSpPr/>
          <p:nvPr/>
        </p:nvCxnSpPr>
        <p:spPr>
          <a:xfrm flipH="1" flipV="1">
            <a:off x="2555776" y="1995686"/>
            <a:ext cx="3600400"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32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37050-F5E9-7760-3014-FBE25A7E80CE}"/>
              </a:ext>
            </a:extLst>
          </p:cNvPr>
          <p:cNvSpPr>
            <a:spLocks noGrp="1"/>
          </p:cNvSpPr>
          <p:nvPr>
            <p:ph type="sldNum" sz="quarter" idx="11"/>
          </p:nvPr>
        </p:nvSpPr>
        <p:spPr/>
        <p:txBody>
          <a:bodyPr/>
          <a:lstStyle/>
          <a:p>
            <a:fld id="{E68B66A6-FD11-43D4-B666-F3E94C391CA6}" type="slidenum">
              <a:rPr lang="en-GB" smtClean="0"/>
              <a:pPr/>
              <a:t>5</a:t>
            </a:fld>
            <a:endParaRPr lang="en-GB" dirty="0"/>
          </a:p>
        </p:txBody>
      </p:sp>
      <p:sp>
        <p:nvSpPr>
          <p:cNvPr id="4" name="Content Placeholder 3">
            <a:extLst>
              <a:ext uri="{FF2B5EF4-FFF2-40B4-BE49-F238E27FC236}">
                <a16:creationId xmlns:a16="http://schemas.microsoft.com/office/drawing/2014/main" id="{9D24EB07-C452-70ED-C86F-B979CEF15D27}"/>
              </a:ext>
            </a:extLst>
          </p:cNvPr>
          <p:cNvSpPr>
            <a:spLocks noGrp="1"/>
          </p:cNvSpPr>
          <p:nvPr>
            <p:ph idx="1"/>
          </p:nvPr>
        </p:nvSpPr>
        <p:spPr>
          <a:xfrm>
            <a:off x="467544" y="483518"/>
            <a:ext cx="8208912" cy="4032448"/>
          </a:xfrm>
        </p:spPr>
        <p:txBody>
          <a:bodyPr/>
          <a:lstStyle/>
          <a:p>
            <a:r>
              <a:rPr lang="en-GB" sz="1600" dirty="0"/>
              <a:t>If you work for a company registered in the UK and are likely to work on more than one development site in the Southern Water area, then you should select a business account.</a:t>
            </a:r>
          </a:p>
          <a:p>
            <a:r>
              <a:rPr lang="en-GB" sz="1600" dirty="0"/>
              <a:t>You will be asked to nominate someone to act as Company Admin who will then be able to authorise other staff members or consultants working for your business to make applications on your behalf.</a:t>
            </a:r>
          </a:p>
          <a:p>
            <a:r>
              <a:rPr lang="en-GB" sz="1600" dirty="0"/>
              <a:t>If you are likely to be the only person making applications then you can nominate yourself as the Company Admin. A business account allows anyone you authorise to view and make changes to any application submitted to Southern Water using this online service via a shared Company Dashboard.</a:t>
            </a:r>
          </a:p>
          <a:p>
            <a:r>
              <a:rPr lang="en-GB" sz="1600" dirty="0"/>
              <a:t>We will ensure that at least one person from the business acts as an authoriser to confirm who can see the shared Company Dashboard on Get Connected.</a:t>
            </a:r>
          </a:p>
          <a:p>
            <a:r>
              <a:rPr lang="en-GB" sz="1600" dirty="0"/>
              <a:t>If you are only likely to make a one-off application to Southern Water it may be easier to select an Individual account.</a:t>
            </a:r>
          </a:p>
        </p:txBody>
      </p:sp>
      <p:sp>
        <p:nvSpPr>
          <p:cNvPr id="5" name="Title 1">
            <a:extLst>
              <a:ext uri="{FF2B5EF4-FFF2-40B4-BE49-F238E27FC236}">
                <a16:creationId xmlns:a16="http://schemas.microsoft.com/office/drawing/2014/main" id="{0E2383F8-C7D2-696F-124E-D2B8D06EDB4C}"/>
              </a:ext>
            </a:extLst>
          </p:cNvPr>
          <p:cNvSpPr>
            <a:spLocks noGrp="1"/>
          </p:cNvSpPr>
          <p:nvPr>
            <p:ph type="title"/>
          </p:nvPr>
        </p:nvSpPr>
        <p:spPr>
          <a:xfrm>
            <a:off x="468000" y="64865"/>
            <a:ext cx="8208456" cy="720000"/>
          </a:xfrm>
        </p:spPr>
        <p:txBody>
          <a:bodyPr/>
          <a:lstStyle/>
          <a:p>
            <a:r>
              <a:rPr lang="en-GB" sz="2000" dirty="0"/>
              <a:t>Connection services for our Business customers</a:t>
            </a:r>
          </a:p>
        </p:txBody>
      </p:sp>
    </p:spTree>
    <p:extLst>
      <p:ext uri="{BB962C8B-B14F-4D97-AF65-F5344CB8AC3E}">
        <p14:creationId xmlns:p14="http://schemas.microsoft.com/office/powerpoint/2010/main" val="4265240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6</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startAt="5"/>
            </a:pPr>
            <a:r>
              <a:rPr lang="en-GB" dirty="0"/>
              <a:t>Start typing your Business name to find it in the dropdown list</a:t>
            </a:r>
            <a:br>
              <a:rPr lang="en-GB" dirty="0"/>
            </a:br>
            <a:endParaRPr lang="en-GB" dirty="0"/>
          </a:p>
          <a:p>
            <a:pPr marL="342900" indent="-342900">
              <a:buFont typeface="+mj-lt"/>
              <a:buAutoNum type="arabicPeriod" startAt="5"/>
            </a:pPr>
            <a:r>
              <a:rPr lang="en-GB" dirty="0"/>
              <a:t>If it’s not there, please select ‘Register a new business’</a:t>
            </a:r>
          </a:p>
        </p:txBody>
      </p:sp>
      <p:pic>
        <p:nvPicPr>
          <p:cNvPr id="6" name="Picture 5">
            <a:extLst>
              <a:ext uri="{FF2B5EF4-FFF2-40B4-BE49-F238E27FC236}">
                <a16:creationId xmlns:a16="http://schemas.microsoft.com/office/drawing/2014/main" id="{2C09F80F-7C4A-549B-BC77-B8EED742C9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8960" y="2160097"/>
            <a:ext cx="5488701" cy="823305"/>
          </a:xfrm>
          <a:prstGeom prst="rect">
            <a:avLst/>
          </a:prstGeom>
          <a:ln>
            <a:solidFill>
              <a:schemeClr val="tx1">
                <a:lumMod val="50000"/>
              </a:schemeClr>
            </a:solidFill>
          </a:ln>
        </p:spPr>
      </p:pic>
      <p:cxnSp>
        <p:nvCxnSpPr>
          <p:cNvPr id="9" name="Straight Arrow Connector 8">
            <a:extLst>
              <a:ext uri="{FF2B5EF4-FFF2-40B4-BE49-F238E27FC236}">
                <a16:creationId xmlns:a16="http://schemas.microsoft.com/office/drawing/2014/main" id="{050B51D4-3533-F288-C993-AA135EA42EEB}"/>
              </a:ext>
            </a:extLst>
          </p:cNvPr>
          <p:cNvCxnSpPr/>
          <p:nvPr/>
        </p:nvCxnSpPr>
        <p:spPr>
          <a:xfrm flipH="1">
            <a:off x="2051720" y="2283718"/>
            <a:ext cx="4104456" cy="504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48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37050-F5E9-7760-3014-FBE25A7E80CE}"/>
              </a:ext>
            </a:extLst>
          </p:cNvPr>
          <p:cNvSpPr>
            <a:spLocks noGrp="1"/>
          </p:cNvSpPr>
          <p:nvPr>
            <p:ph type="sldNum" sz="quarter" idx="11"/>
          </p:nvPr>
        </p:nvSpPr>
        <p:spPr/>
        <p:txBody>
          <a:bodyPr/>
          <a:lstStyle/>
          <a:p>
            <a:fld id="{E68B66A6-FD11-43D4-B666-F3E94C391CA6}" type="slidenum">
              <a:rPr lang="en-GB" smtClean="0"/>
              <a:pPr/>
              <a:t>7</a:t>
            </a:fld>
            <a:endParaRPr lang="en-GB" dirty="0"/>
          </a:p>
        </p:txBody>
      </p:sp>
      <p:sp>
        <p:nvSpPr>
          <p:cNvPr id="4" name="Content Placeholder 3">
            <a:extLst>
              <a:ext uri="{FF2B5EF4-FFF2-40B4-BE49-F238E27FC236}">
                <a16:creationId xmlns:a16="http://schemas.microsoft.com/office/drawing/2014/main" id="{9D24EB07-C452-70ED-C86F-B979CEF15D27}"/>
              </a:ext>
            </a:extLst>
          </p:cNvPr>
          <p:cNvSpPr>
            <a:spLocks noGrp="1"/>
          </p:cNvSpPr>
          <p:nvPr>
            <p:ph idx="1"/>
          </p:nvPr>
        </p:nvSpPr>
        <p:spPr>
          <a:xfrm>
            <a:off x="488341" y="1167594"/>
            <a:ext cx="8208912" cy="2808312"/>
          </a:xfrm>
        </p:spPr>
        <p:txBody>
          <a:bodyPr/>
          <a:lstStyle/>
          <a:p>
            <a:r>
              <a:rPr lang="en-GB" sz="1600" dirty="0"/>
              <a:t>To create your business account, we’ll collect your company details and verify them with Companies House. After that, we'll contact you to confirm who will be the Company Admin, which can be you or another person with a Get Connected account.</a:t>
            </a:r>
          </a:p>
          <a:p>
            <a:r>
              <a:rPr lang="en-GB" sz="1600" dirty="0"/>
              <a:t>The Company Admin manages access to your business data and can authorise others, such as staff or consultants, to view and manage applications for your business. If you’re the first to register your business, you'll automatically become the Admin.</a:t>
            </a:r>
          </a:p>
          <a:p>
            <a:r>
              <a:rPr lang="en-GB" sz="1600" dirty="0"/>
              <a:t>If you're a sole trader, we recommend choosing a Personal account instead.</a:t>
            </a:r>
          </a:p>
          <a:p>
            <a:r>
              <a:rPr lang="en-GB" sz="1600" dirty="0"/>
              <a:t>Once your business is set up, we'll contact you. For assistance, call 0330 303 0119 and ask for business account admin.</a:t>
            </a:r>
          </a:p>
        </p:txBody>
      </p:sp>
      <p:sp>
        <p:nvSpPr>
          <p:cNvPr id="2" name="Title 1">
            <a:extLst>
              <a:ext uri="{FF2B5EF4-FFF2-40B4-BE49-F238E27FC236}">
                <a16:creationId xmlns:a16="http://schemas.microsoft.com/office/drawing/2014/main" id="{1B3299B4-4656-0FB1-29A6-917A4D361017}"/>
              </a:ext>
            </a:extLst>
          </p:cNvPr>
          <p:cNvSpPr>
            <a:spLocks noGrp="1"/>
          </p:cNvSpPr>
          <p:nvPr>
            <p:ph type="title"/>
          </p:nvPr>
        </p:nvSpPr>
        <p:spPr>
          <a:xfrm>
            <a:off x="488341" y="663538"/>
            <a:ext cx="5256584" cy="720000"/>
          </a:xfrm>
        </p:spPr>
        <p:txBody>
          <a:bodyPr/>
          <a:lstStyle/>
          <a:p>
            <a:r>
              <a:rPr lang="en-GB" sz="2000" dirty="0"/>
              <a:t>Register a new business</a:t>
            </a:r>
          </a:p>
        </p:txBody>
      </p:sp>
    </p:spTree>
    <p:extLst>
      <p:ext uri="{BB962C8B-B14F-4D97-AF65-F5344CB8AC3E}">
        <p14:creationId xmlns:p14="http://schemas.microsoft.com/office/powerpoint/2010/main" val="286998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8</a:t>
            </a:fld>
            <a:endParaRPr lang="en-GB" dirty="0"/>
          </a:p>
        </p:txBody>
      </p:sp>
      <p:pic>
        <p:nvPicPr>
          <p:cNvPr id="7" name="Picture 6">
            <a:extLst>
              <a:ext uri="{FF2B5EF4-FFF2-40B4-BE49-F238E27FC236}">
                <a16:creationId xmlns:a16="http://schemas.microsoft.com/office/drawing/2014/main" id="{EF8342A1-B677-7B75-94D4-FD0D90D857FB}"/>
              </a:ext>
            </a:extLst>
          </p:cNvPr>
          <p:cNvPicPr>
            <a:picLocks noChangeAspect="1"/>
          </p:cNvPicPr>
          <p:nvPr/>
        </p:nvPicPr>
        <p:blipFill>
          <a:blip r:embed="rId2"/>
          <a:stretch>
            <a:fillRect/>
          </a:stretch>
        </p:blipFill>
        <p:spPr>
          <a:xfrm>
            <a:off x="467544" y="740710"/>
            <a:ext cx="5533511" cy="3662080"/>
          </a:xfrm>
          <a:prstGeom prst="rect">
            <a:avLst/>
          </a:prstGeom>
          <a:ln>
            <a:solidFill>
              <a:schemeClr val="tx1">
                <a:lumMod val="50000"/>
              </a:schemeClr>
            </a:solidFill>
          </a:ln>
        </p:spPr>
      </p:pic>
      <p:sp>
        <p:nvSpPr>
          <p:cNvPr id="11" name="Content Placeholder 3">
            <a:extLst>
              <a:ext uri="{FF2B5EF4-FFF2-40B4-BE49-F238E27FC236}">
                <a16:creationId xmlns:a16="http://schemas.microsoft.com/office/drawing/2014/main" id="{BACC0EDC-08B9-BCF6-242B-337C998F68C6}"/>
              </a:ext>
            </a:extLst>
          </p:cNvPr>
          <p:cNvSpPr>
            <a:spLocks noGrp="1"/>
          </p:cNvSpPr>
          <p:nvPr>
            <p:ph idx="1"/>
          </p:nvPr>
        </p:nvSpPr>
        <p:spPr>
          <a:xfrm>
            <a:off x="6156176" y="915566"/>
            <a:ext cx="2824405" cy="3312368"/>
          </a:xfrm>
        </p:spPr>
        <p:txBody>
          <a:bodyPr/>
          <a:lstStyle/>
          <a:p>
            <a:pPr marL="342900" indent="-342900">
              <a:buFont typeface="+mj-lt"/>
              <a:buAutoNum type="arabicPeriod" startAt="7"/>
            </a:pPr>
            <a:r>
              <a:rPr lang="en-GB" dirty="0"/>
              <a:t>Please provide your business details along with your contact information</a:t>
            </a:r>
          </a:p>
        </p:txBody>
      </p:sp>
    </p:spTree>
    <p:extLst>
      <p:ext uri="{BB962C8B-B14F-4D97-AF65-F5344CB8AC3E}">
        <p14:creationId xmlns:p14="http://schemas.microsoft.com/office/powerpoint/2010/main" val="57347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Business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9</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startAt="8"/>
            </a:pPr>
            <a:r>
              <a:rPr lang="en-GB" dirty="0"/>
              <a:t>Enter your name and contact details in the appropriate fields so we can stay in touch with you as your application moves forward</a:t>
            </a:r>
          </a:p>
        </p:txBody>
      </p:sp>
      <p:pic>
        <p:nvPicPr>
          <p:cNvPr id="6" name="Picture 5">
            <a:extLst>
              <a:ext uri="{FF2B5EF4-FFF2-40B4-BE49-F238E27FC236}">
                <a16:creationId xmlns:a16="http://schemas.microsoft.com/office/drawing/2014/main" id="{2C09F80F-7C4A-549B-BC77-B8EED742C9AF}"/>
              </a:ext>
            </a:extLst>
          </p:cNvPr>
          <p:cNvPicPr>
            <a:picLocks noChangeAspect="1"/>
          </p:cNvPicPr>
          <p:nvPr/>
        </p:nvPicPr>
        <p:blipFill>
          <a:blip r:embed="rId2"/>
          <a:stretch>
            <a:fillRect/>
          </a:stretch>
        </p:blipFill>
        <p:spPr>
          <a:xfrm>
            <a:off x="468960" y="1395269"/>
            <a:ext cx="5488701" cy="2352962"/>
          </a:xfrm>
          <a:prstGeom prst="rect">
            <a:avLst/>
          </a:prstGeom>
          <a:ln>
            <a:solidFill>
              <a:schemeClr val="tx1">
                <a:lumMod val="50000"/>
              </a:schemeClr>
            </a:solidFill>
          </a:ln>
        </p:spPr>
      </p:pic>
    </p:spTree>
    <p:extLst>
      <p:ext uri="{BB962C8B-B14F-4D97-AF65-F5344CB8AC3E}">
        <p14:creationId xmlns:p14="http://schemas.microsoft.com/office/powerpoint/2010/main" val="3549694855"/>
      </p:ext>
    </p:extLst>
  </p:cSld>
  <p:clrMapOvr>
    <a:masterClrMapping/>
  </p:clrMapOvr>
</p:sld>
</file>

<file path=ppt/theme/theme1.xml><?xml version="1.0" encoding="utf-8"?>
<a:theme xmlns:a="http://schemas.openxmlformats.org/drawingml/2006/main" name="Southern Water">
  <a:themeElements>
    <a:clrScheme name="Custom 6">
      <a:dk1>
        <a:srgbClr val="53565A"/>
      </a:dk1>
      <a:lt1>
        <a:srgbClr val="FFFFFF"/>
      </a:lt1>
      <a:dk2>
        <a:srgbClr val="174190"/>
      </a:dk2>
      <a:lt2>
        <a:srgbClr val="009FDF"/>
      </a:lt2>
      <a:accent1>
        <a:srgbClr val="FAB31A"/>
      </a:accent1>
      <a:accent2>
        <a:srgbClr val="779A49"/>
      </a:accent2>
      <a:accent3>
        <a:srgbClr val="00AAC6"/>
      </a:accent3>
      <a:accent4>
        <a:srgbClr val="3C92D0"/>
      </a:accent4>
      <a:accent5>
        <a:srgbClr val="A15499"/>
      </a:accent5>
      <a:accent6>
        <a:srgbClr val="DF4613"/>
      </a:accent6>
      <a:hlink>
        <a:srgbClr val="009FE3"/>
      </a:hlink>
      <a:folHlink>
        <a:srgbClr val="174172"/>
      </a:folHlink>
    </a:clrScheme>
    <a:fontScheme name="Southern Wat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AFF6622A-4A3A-4B71-A766-11CEDD4BC749}" vid="{2CDCF0C7-FEB3-4F7C-85CA-7A5CEDA2E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97</TotalTime>
  <Words>765</Words>
  <Application>Microsoft Office PowerPoint</Application>
  <PresentationFormat>On-screen Show (16:9)</PresentationFormat>
  <Paragraphs>57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Southern Water</vt:lpstr>
      <vt:lpstr>How to set up your GetConnected account</vt:lpstr>
      <vt:lpstr>Introduction</vt:lpstr>
      <vt:lpstr>Setting up your GetConnected Business account</vt:lpstr>
      <vt:lpstr>Setting up your GetConnected Business account</vt:lpstr>
      <vt:lpstr>Connection services for our Business customers</vt:lpstr>
      <vt:lpstr>Setting up your GetConnected Business account</vt:lpstr>
      <vt:lpstr>Register a new business</vt:lpstr>
      <vt:lpstr>Setting up your GetConnected Business account</vt:lpstr>
      <vt:lpstr>Setting up your GetConnected Business account</vt:lpstr>
      <vt:lpstr>Setting up your GetConnected Business account</vt:lpstr>
      <vt:lpstr>Setting up your GetConnected Business account</vt:lpstr>
      <vt:lpstr>Setting up your GetConnected Business account</vt:lpstr>
      <vt:lpstr>Setting up your GetConnected Business account</vt:lpstr>
      <vt:lpstr>Setting up your GetConnected Business account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Moran, Stephanie</dc:creator>
  <cp:lastModifiedBy>Moran, Stephanie</cp:lastModifiedBy>
  <cp:revision>3</cp:revision>
  <cp:lastPrinted>2018-10-22T14:00:25Z</cp:lastPrinted>
  <dcterms:created xsi:type="dcterms:W3CDTF">2024-10-07T08:47:56Z</dcterms:created>
  <dcterms:modified xsi:type="dcterms:W3CDTF">2024-10-07T12:30:25Z</dcterms:modified>
</cp:coreProperties>
</file>